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Lora"/>
      <p:regular r:id="rId16"/>
    </p:embeddedFon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Why Loan Default Prediction?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Critical for financial stability and reducing lender losses. Automates risk assessment efficiently.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428" y="3650933"/>
            <a:ext cx="5098971" cy="637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8428" y="4613315"/>
            <a:ext cx="6448425" cy="1228725"/>
          </a:xfrm>
          <a:prstGeom prst="roundRect">
            <a:avLst>
              <a:gd name="adj" fmla="val 2646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975122" y="4830008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Loan Default Impact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75122" y="5278636"/>
            <a:ext cx="60150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Significantly affects financial institutions' stability and assets.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547" y="4613315"/>
            <a:ext cx="6448425" cy="1228725"/>
          </a:xfrm>
          <a:prstGeom prst="roundRect">
            <a:avLst>
              <a:gd name="adj" fmla="val 2646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640241" y="4830008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Manual Evaluation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40241" y="5278636"/>
            <a:ext cx="60150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Time-consuming, subjective, and prone to inconsistent decisions.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428" y="6058733"/>
            <a:ext cx="6448425" cy="1228725"/>
          </a:xfrm>
          <a:prstGeom prst="roundRect">
            <a:avLst>
              <a:gd name="adj" fmla="val 2646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975122" y="6275427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Objective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5122" y="6724055"/>
            <a:ext cx="60150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ML model to predict loan approval status accurately.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547" y="6058733"/>
            <a:ext cx="6448425" cy="1228725"/>
          </a:xfrm>
          <a:prstGeom prst="roundRect">
            <a:avLst>
              <a:gd name="adj" fmla="val 2646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7640241" y="6275427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Type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40241" y="6724055"/>
            <a:ext cx="60150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Binary classification: Approved = 1, Not Approved = 0.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5199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181498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18972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Source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239279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Kaggle’s Loan Prediction Dataset, widely used and trusted.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325457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101959" y="33368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01959" y="3832384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Includes applicant income, credit history, and more financial factors.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07718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5159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Availability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65499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Public for research, enabling transparency and analysis.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24124" y="651676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7101959" y="65990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Diversity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709457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covers broad financial variables from various applicants.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2177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Features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84765"/>
            <a:ext cx="7468553" cy="3523059"/>
          </a:xfrm>
          <a:prstGeom prst="roundRect">
            <a:avLst>
              <a:gd name="adj" fmla="val 10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5344" y="2892385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4659" y="3043595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LoanID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2951798" y="3043595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Gender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4815126" y="3043595"/>
            <a:ext cx="137707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Married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678454" y="3043595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Dependents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45344" y="3577828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84659" y="3729038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Education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2951798" y="3729038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Self_Employed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15126" y="3729038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ApplicantIncome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6678454" y="3729038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CoapplicantIncome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845344" y="4646295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84659" y="4797504"/>
            <a:ext cx="13808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LoanAmount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2951798" y="4797504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Loan_Amount_Term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4815126" y="4797504"/>
            <a:ext cx="137707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Credit_History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78454" y="4797504"/>
            <a:ext cx="13808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Property_Area</a:t>
            </a:r>
            <a:endParaRPr lang="en-US" sz="1850" dirty="0"/>
          </a:p>
        </p:txBody>
      </p:sp>
      <p:sp>
        <p:nvSpPr>
          <p:cNvPr id="20" name="Shape 17"/>
          <p:cNvSpPr/>
          <p:nvPr/>
        </p:nvSpPr>
        <p:spPr>
          <a:xfrm>
            <a:off x="845344" y="5714762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84659" y="5865971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Loan_Status (Target variable)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4565"/>
            <a:ext cx="73854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Machine Learning Approach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Models Used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2813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Logistic Regression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9486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SVM (Support Vector Machines)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6158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Decision Trees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357813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57813" y="412813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Accuracy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357813" y="459486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Precision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357813" y="506158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Recall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5357813" y="552831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F1-Score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9877901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Goal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7901" y="412813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Maximize accuracy while minimizing false negatives.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155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16" y="2702838"/>
            <a:ext cx="5914549" cy="521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 Development Workflow</a:t>
            </a:r>
            <a:endParaRPr lang="en-US" sz="3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16" y="3489960"/>
            <a:ext cx="886182" cy="10634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2364" y="3667125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Preparation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772364" y="4033957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Cleaning, preprocessing, and feature engineering.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16" y="4553426"/>
            <a:ext cx="886182" cy="10634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2364" y="4730591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Training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772364" y="5097423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fitting with various algorithms and tuning.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16" y="5616892"/>
            <a:ext cx="886182" cy="10634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2364" y="5794058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Evaluation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1772364" y="6160889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Assessing performance to select the best model.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16" y="6680359"/>
            <a:ext cx="886182" cy="106346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72364" y="6857524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Deployment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1772364" y="7224355"/>
            <a:ext cx="12237720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Implementation and ongoing monitoring.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4032" y="649367"/>
            <a:ext cx="7495937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Benefits of Automated Prediction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4032" y="2387441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589127" y="2468285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Faster Processing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89127" y="2955727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Speeds up loan approvals significantly.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24032" y="3803333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1589127" y="3884176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Cost Efficiency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589127" y="4371618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Reduces operational expenses with automation.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4032" y="5219224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1589127" y="5300067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Consistency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589127" y="5787509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Ensures objective and standardized decisions.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24032" y="6635115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1589127" y="6715958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Risk Management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89127" y="7203400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Improves detection and management of credit risk.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06429"/>
            <a:ext cx="70374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69419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296941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464957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Refine through additional data and feature enhancements.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087297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40872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Deploy Solution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58283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in real-world lending workflows.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205174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52051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Monitor &amp; Improve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700712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 performance and update models regularly.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042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OUTPUT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036451"/>
            <a:ext cx="3385661" cy="3033236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888" y="3036451"/>
            <a:ext cx="4472821" cy="26211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14888" y="5926812"/>
            <a:ext cx="44728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9211" y="3036451"/>
            <a:ext cx="3928586" cy="17684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2025-05-27T09:53:32Z</dcterms:created>
  <dcterms:modified xsi:type="dcterms:W3CDTF">2025-05-27T09:53:32Z</dcterms:modified>
</cp:coreProperties>
</file>